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8288000" cy="10287000"/>
  <p:notesSz cx="6858000" cy="9144000"/>
  <p:embeddedFontLst>
    <p:embeddedFont>
      <p:font typeface="Open Sans" panose="020B0606030504020204" pitchFamily="34" charset="0"/>
      <p:regular r:id="rId13"/>
    </p:embeddedFont>
    <p:embeddedFont>
      <p:font typeface="Open Sans Bold" panose="020B0806030504020204" charset="0"/>
      <p:regular r:id="rId14"/>
    </p:embeddedFont>
    <p:embeddedFont>
      <p:font typeface="Poppins" panose="00000500000000000000" pitchFamily="2" charset="0"/>
      <p:regular r:id="rId15"/>
    </p:embeddedFont>
    <p:embeddedFont>
      <p:font typeface="Poppins Bold" panose="00000800000000000000" charset="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5" d="100"/>
          <a:sy n="55" d="100"/>
        </p:scale>
        <p:origin x="64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8CC0E-FC59-5BA5-726E-864B31188D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4338"/>
            <a:ext cx="13716000" cy="35814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33C59C-FB83-AD7C-02E3-FC929C57A9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850"/>
            <a:ext cx="13716000" cy="248285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D8B54D-F36B-61AB-43DB-940D41ADE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0FB41-9DA5-4730-B5A7-BEA9BDB90899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200726-7F26-F527-1E62-95CB37CA3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7C3B0F-7D9F-FFDD-576D-4007B779D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A8008-0991-457E-922E-FC920C14E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5925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BC814-21C5-3643-DE7F-FD452D1E2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C6D321-EABB-7594-7876-13812F2ABE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B1FC54-66A1-8DE5-51FD-FC97DBC71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0FB41-9DA5-4730-B5A7-BEA9BDB90899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8D87BA-A92F-FC4F-23E7-FF3C95239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DF07EC-4CE8-8F43-049F-F1DA27083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A8008-0991-457E-922E-FC920C14E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1442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2A717-0466-73FD-DAEA-80D7FFCF8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5400"/>
            <a:ext cx="15773400" cy="427831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DFE5F6-AD74-5686-E4B1-60DA6B8161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988"/>
            <a:ext cx="15773400" cy="22494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3E73CE-E5AB-1C13-992C-EB78F7398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0FB41-9DA5-4730-B5A7-BEA9BDB90899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D2A1B2-EB5E-50FE-3F36-1529C5C4B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412053-DF10-EAEF-5163-593CEF88E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A8008-0991-457E-922E-FC920C14E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3511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52529-FED7-AF4E-748F-44DDFCDE7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30D538-B5CD-314E-F04E-DD3AF48D04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810500" cy="652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25D73F-1BA6-8810-9881-C973B72D55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20200" y="2738438"/>
            <a:ext cx="7810500" cy="652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9CA01A-57F7-BC05-D8D2-E385C00B7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0FB41-9DA5-4730-B5A7-BEA9BDB90899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F32A0A-4E9D-D980-8B22-DC57A9A2A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327BC3-2026-8290-F1A0-ECD463C52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A8008-0991-457E-922E-FC920C14E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4971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23C08-36DB-49AC-AADD-496D1E8D7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547688"/>
            <a:ext cx="15773400" cy="19891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6EBF2B-791E-0480-64F0-FE78979603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0475" y="2522538"/>
            <a:ext cx="7735888" cy="1235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B6B7C2-B6A5-0038-7579-EA82DCFAEF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60475" y="3757613"/>
            <a:ext cx="7735888" cy="552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2ADFEC-1030-0A0D-C857-D402DB0B7D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2538"/>
            <a:ext cx="7775575" cy="1235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88C392-8939-E1CE-A42B-D1441CA944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5575" cy="552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CD8630-4A72-EE3D-0D70-15113C1C5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0FB41-9DA5-4730-B5A7-BEA9BDB90899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5E513D-1909-EF8D-101D-F98BEB541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6BB9D52-365F-EB4D-5469-9A5ABA754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A8008-0991-457E-922E-FC920C14E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9273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B11E6-301C-C46D-9B7F-EC005E6A6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A34293-F1AF-CAFE-28C5-D666DEA55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0FB41-9DA5-4730-B5A7-BEA9BDB90899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5F739C-A1E4-F9B7-8BD0-F0E9CFE71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5DE2B5-FB9F-3D0D-CFAB-D5B48C72D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A8008-0991-457E-922E-FC920C14E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1097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999E9D-B692-44AC-20F8-B89B558AD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0FB41-9DA5-4730-B5A7-BEA9BDB90899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4495C4-C109-88AE-8782-F8512DF37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4CDD28-1F7F-C84A-7473-F395DA5ED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A8008-0991-457E-922E-FC920C14E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321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3E003-1413-3AE9-0606-6AA968095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685800"/>
            <a:ext cx="5897563" cy="2400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BB3AB-2537-208E-AD5D-E52C330E51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5575" y="1481138"/>
            <a:ext cx="9258300" cy="7310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F75DC1-BE57-3A4B-3C50-C578D882CD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60475" y="3086100"/>
            <a:ext cx="5897563" cy="5718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14DC5E-7777-B89E-830B-2E0A707F7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0FB41-9DA5-4730-B5A7-BEA9BDB90899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ECFA07-7C79-666C-037C-D677047B3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164CA2-82C4-CA98-E51F-A411F5427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A8008-0991-457E-922E-FC920C14E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8043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B2491-D519-A8BC-8666-1F602494A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685800"/>
            <a:ext cx="5897563" cy="2400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45BCDE-3EA8-47AB-19F8-DB0749D85D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5575" y="1481138"/>
            <a:ext cx="9258300" cy="731043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2E0521-CAB9-0699-C2E1-7D9A9A1F7F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60475" y="3086100"/>
            <a:ext cx="5897563" cy="5718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E9F524-679C-70B9-6A1E-801296BCF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0FB41-9DA5-4730-B5A7-BEA9BDB90899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B0F94B-A165-3D49-1A30-4089D8AAF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96EE6F-FF71-0384-2BBA-7A0259F0C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A8008-0991-457E-922E-FC920C14E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4127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6E6C8-042F-8EE1-E838-5FD946A7B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CE7744-2764-38D2-8D20-6ACDCC393C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E56E69-975C-9AE8-A852-EABC51B66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0FB41-9DA5-4730-B5A7-BEA9BDB90899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A7C21C-B2C8-F52A-5C63-C98AD488A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AF5D93-ECE0-2974-391E-E31F05766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A8008-0991-457E-922E-FC920C14E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2721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381A0E-285F-DCF0-CFEA-AF6C1A66D5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85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F48A34-F359-6653-2ABF-1DE6D5E957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77650" cy="87185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81F5A7-8178-3CE9-00AB-A00E36B89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0FB41-9DA5-4730-B5A7-BEA9BDB90899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DC56DD-ECA6-8953-B785-55DEBACFE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192F65-01DF-CC7E-92E0-71DFC7E5A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A8008-0991-457E-922E-FC920C14E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668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EE19A-113B-D3B9-B4BE-B5B2BA9DE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B6C55B-091D-5455-2723-5A1D00C12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F76905-1FE2-EF0B-A3AD-4CBBEA959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983802-F28E-A69D-910B-B078B42DD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535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1778D0B-CB2B-261E-CF08-0B8180C83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9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D209FB-3D1B-F9C0-607E-1CB5252060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19BF4E-24D9-4995-1697-0B31B6885A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BA0FB41-9DA5-4730-B5A7-BEA9BDB90899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B2CF09-B2F5-83E4-D27B-B75629022F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BD437B-AD03-D155-9B96-A6DD59FB65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ECA8008-0991-457E-922E-FC920C14E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535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987961"/>
            <a:ext cx="18288000" cy="12992100"/>
          </a:xfrm>
          <a:custGeom>
            <a:avLst/>
            <a:gdLst/>
            <a:ahLst/>
            <a:cxnLst/>
            <a:rect l="l" t="t" r="r" b="b"/>
            <a:pathLst>
              <a:path w="18288000" h="12992100">
                <a:moveTo>
                  <a:pt x="0" y="0"/>
                </a:moveTo>
                <a:lnTo>
                  <a:pt x="18288000" y="0"/>
                </a:lnTo>
                <a:lnTo>
                  <a:pt x="18288000" y="12992100"/>
                </a:lnTo>
                <a:lnTo>
                  <a:pt x="0" y="129921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6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 rot="5400000">
            <a:off x="8785198" y="-8873672"/>
            <a:ext cx="717604" cy="18464948"/>
            <a:chOff x="0" y="0"/>
            <a:chExt cx="382654" cy="984622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82654" cy="9846229"/>
            </a:xfrm>
            <a:custGeom>
              <a:avLst/>
              <a:gdLst/>
              <a:ahLst/>
              <a:cxnLst/>
              <a:rect l="l" t="t" r="r" b="b"/>
              <a:pathLst>
                <a:path w="382654" h="9846229">
                  <a:moveTo>
                    <a:pt x="0" y="0"/>
                  </a:moveTo>
                  <a:lnTo>
                    <a:pt x="382654" y="0"/>
                  </a:lnTo>
                  <a:lnTo>
                    <a:pt x="382654" y="9846229"/>
                  </a:lnTo>
                  <a:lnTo>
                    <a:pt x="0" y="9846229"/>
                  </a:lnTo>
                  <a:close/>
                </a:path>
              </a:pathLst>
            </a:custGeom>
            <a:solidFill>
              <a:srgbClr val="BF1E2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382654" cy="98652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2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 rot="-331165">
            <a:off x="3557025" y="1235166"/>
            <a:ext cx="11173950" cy="8545847"/>
          </a:xfrm>
          <a:custGeom>
            <a:avLst/>
            <a:gdLst/>
            <a:ahLst/>
            <a:cxnLst/>
            <a:rect l="l" t="t" r="r" b="b"/>
            <a:pathLst>
              <a:path w="11173950" h="8545847">
                <a:moveTo>
                  <a:pt x="0" y="0"/>
                </a:moveTo>
                <a:lnTo>
                  <a:pt x="11173950" y="0"/>
                </a:lnTo>
                <a:lnTo>
                  <a:pt x="11173950" y="8545846"/>
                </a:lnTo>
                <a:lnTo>
                  <a:pt x="0" y="854584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-36838" y="2052066"/>
            <a:ext cx="18496288" cy="8234934"/>
            <a:chOff x="0" y="0"/>
            <a:chExt cx="5754488" cy="256201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754488" cy="2562019"/>
            </a:xfrm>
            <a:custGeom>
              <a:avLst/>
              <a:gdLst/>
              <a:ahLst/>
              <a:cxnLst/>
              <a:rect l="l" t="t" r="r" b="b"/>
              <a:pathLst>
                <a:path w="5754488" h="2562019">
                  <a:moveTo>
                    <a:pt x="0" y="0"/>
                  </a:moveTo>
                  <a:lnTo>
                    <a:pt x="5754488" y="0"/>
                  </a:lnTo>
                  <a:lnTo>
                    <a:pt x="5754488" y="2562019"/>
                  </a:lnTo>
                  <a:lnTo>
                    <a:pt x="0" y="2562019"/>
                  </a:lnTo>
                  <a:close/>
                </a:path>
              </a:pathLst>
            </a:custGeom>
            <a:solidFill>
              <a:srgbClr val="F5F1E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66675"/>
              <a:ext cx="5754488" cy="262869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170183" y="4564095"/>
            <a:ext cx="14174061" cy="1017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199"/>
              </a:lnSpc>
              <a:spcBef>
                <a:spcPct val="0"/>
              </a:spcBef>
            </a:pPr>
            <a:r>
              <a:rPr lang="en-US" sz="27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Start inspired with thousands of templates, collaborate with ease, and engage your audience with a memorable Canva Presentation.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170183" y="2887695"/>
            <a:ext cx="10546812" cy="1219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600"/>
              </a:lnSpc>
              <a:spcBef>
                <a:spcPct val="0"/>
              </a:spcBef>
            </a:pPr>
            <a:r>
              <a:rPr lang="en-US" sz="80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Add a heading</a:t>
            </a:r>
          </a:p>
        </p:txBody>
      </p:sp>
      <p:sp>
        <p:nvSpPr>
          <p:cNvPr id="8" name="Freeform 8"/>
          <p:cNvSpPr/>
          <p:nvPr/>
        </p:nvSpPr>
        <p:spPr>
          <a:xfrm rot="361295">
            <a:off x="543860" y="521637"/>
            <a:ext cx="6405931" cy="1378026"/>
          </a:xfrm>
          <a:custGeom>
            <a:avLst/>
            <a:gdLst/>
            <a:ahLst/>
            <a:cxnLst/>
            <a:rect l="l" t="t" r="r" b="b"/>
            <a:pathLst>
              <a:path w="6405931" h="1378026">
                <a:moveTo>
                  <a:pt x="0" y="0"/>
                </a:moveTo>
                <a:lnTo>
                  <a:pt x="6405931" y="0"/>
                </a:lnTo>
                <a:lnTo>
                  <a:pt x="6405931" y="1378026"/>
                </a:lnTo>
                <a:lnTo>
                  <a:pt x="0" y="137802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217966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987961"/>
            <a:ext cx="18288000" cy="12992100"/>
          </a:xfrm>
          <a:custGeom>
            <a:avLst/>
            <a:gdLst/>
            <a:ahLst/>
            <a:cxnLst/>
            <a:rect l="l" t="t" r="r" b="b"/>
            <a:pathLst>
              <a:path w="18288000" h="12992100">
                <a:moveTo>
                  <a:pt x="0" y="0"/>
                </a:moveTo>
                <a:lnTo>
                  <a:pt x="18288000" y="0"/>
                </a:lnTo>
                <a:lnTo>
                  <a:pt x="18288000" y="12992100"/>
                </a:lnTo>
                <a:lnTo>
                  <a:pt x="0" y="129921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6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 rot="5400000">
            <a:off x="8785198" y="-8873672"/>
            <a:ext cx="717604" cy="18464948"/>
            <a:chOff x="0" y="0"/>
            <a:chExt cx="382654" cy="984622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82654" cy="9846229"/>
            </a:xfrm>
            <a:custGeom>
              <a:avLst/>
              <a:gdLst/>
              <a:ahLst/>
              <a:cxnLst/>
              <a:rect l="l" t="t" r="r" b="b"/>
              <a:pathLst>
                <a:path w="382654" h="9846229">
                  <a:moveTo>
                    <a:pt x="0" y="0"/>
                  </a:moveTo>
                  <a:lnTo>
                    <a:pt x="382654" y="0"/>
                  </a:lnTo>
                  <a:lnTo>
                    <a:pt x="382654" y="9846229"/>
                  </a:lnTo>
                  <a:lnTo>
                    <a:pt x="0" y="9846229"/>
                  </a:lnTo>
                  <a:close/>
                </a:path>
              </a:pathLst>
            </a:custGeom>
            <a:solidFill>
              <a:srgbClr val="26226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382654" cy="98652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2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 rot="-331165">
            <a:off x="3557025" y="1235166"/>
            <a:ext cx="11173950" cy="8545847"/>
          </a:xfrm>
          <a:custGeom>
            <a:avLst/>
            <a:gdLst/>
            <a:ahLst/>
            <a:cxnLst/>
            <a:rect l="l" t="t" r="r" b="b"/>
            <a:pathLst>
              <a:path w="11173950" h="8545847">
                <a:moveTo>
                  <a:pt x="0" y="0"/>
                </a:moveTo>
                <a:lnTo>
                  <a:pt x="11173950" y="0"/>
                </a:lnTo>
                <a:lnTo>
                  <a:pt x="11173950" y="8545846"/>
                </a:lnTo>
                <a:lnTo>
                  <a:pt x="0" y="854584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</a:blip>
            <a:stretch>
              <a:fillRect l="-359" t="-3597" r="-323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9144000" y="0"/>
            <a:ext cx="9144000" cy="10287000"/>
          </a:xfrm>
          <a:custGeom>
            <a:avLst/>
            <a:gdLst/>
            <a:ahLst/>
            <a:cxnLst/>
            <a:rect l="l" t="t" r="r" b="b"/>
            <a:pathLst>
              <a:path w="9144000" h="10287000">
                <a:moveTo>
                  <a:pt x="0" y="0"/>
                </a:moveTo>
                <a:lnTo>
                  <a:pt x="9144000" y="0"/>
                </a:lnTo>
                <a:lnTo>
                  <a:pt x="9144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24925" t="-3856" r="-5866" b="-32824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 rot="5400000">
            <a:off x="12824874" y="4945402"/>
            <a:ext cx="10497002" cy="606197"/>
            <a:chOff x="0" y="0"/>
            <a:chExt cx="5597410" cy="32324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597410" cy="323248"/>
            </a:xfrm>
            <a:custGeom>
              <a:avLst/>
              <a:gdLst/>
              <a:ahLst/>
              <a:cxnLst/>
              <a:rect l="l" t="t" r="r" b="b"/>
              <a:pathLst>
                <a:path w="5597410" h="323248">
                  <a:moveTo>
                    <a:pt x="0" y="0"/>
                  </a:moveTo>
                  <a:lnTo>
                    <a:pt x="5597410" y="0"/>
                  </a:lnTo>
                  <a:lnTo>
                    <a:pt x="5597410" y="323248"/>
                  </a:lnTo>
                  <a:lnTo>
                    <a:pt x="0" y="323248"/>
                  </a:lnTo>
                  <a:close/>
                </a:path>
              </a:pathLst>
            </a:custGeom>
            <a:solidFill>
              <a:srgbClr val="26226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19050"/>
              <a:ext cx="5597410" cy="3422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2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241506" y="215221"/>
            <a:ext cx="3969280" cy="3035709"/>
          </a:xfrm>
          <a:custGeom>
            <a:avLst/>
            <a:gdLst/>
            <a:ahLst/>
            <a:cxnLst/>
            <a:rect l="l" t="t" r="r" b="b"/>
            <a:pathLst>
              <a:path w="3969280" h="3035709">
                <a:moveTo>
                  <a:pt x="0" y="0"/>
                </a:moveTo>
                <a:lnTo>
                  <a:pt x="3969280" y="0"/>
                </a:lnTo>
                <a:lnTo>
                  <a:pt x="3969280" y="3035709"/>
                </a:lnTo>
                <a:lnTo>
                  <a:pt x="0" y="303570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1788115" y="6698747"/>
            <a:ext cx="5532090" cy="2065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199"/>
              </a:lnSpc>
              <a:spcBef>
                <a:spcPct val="0"/>
              </a:spcBef>
            </a:pPr>
            <a:r>
              <a:rPr lang="en-US" sz="27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Start inspired with thousands of templates, collaborate with ease, and engage your audience with a memorable Canva Presentation.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788115" y="3793622"/>
            <a:ext cx="6744500" cy="2438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600"/>
              </a:lnSpc>
              <a:spcBef>
                <a:spcPct val="0"/>
              </a:spcBef>
            </a:pPr>
            <a:r>
              <a:rPr lang="en-US" sz="80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Add a heading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</a:blip>
            <a:stretch>
              <a:fillRect l="-359" t="-3597" r="-3237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 rot="5400000">
            <a:off x="8394874" y="-8483347"/>
            <a:ext cx="1498253" cy="18464948"/>
            <a:chOff x="0" y="0"/>
            <a:chExt cx="798927" cy="984622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798927" cy="9846229"/>
            </a:xfrm>
            <a:custGeom>
              <a:avLst/>
              <a:gdLst/>
              <a:ahLst/>
              <a:cxnLst/>
              <a:rect l="l" t="t" r="r" b="b"/>
              <a:pathLst>
                <a:path w="798927" h="9846229">
                  <a:moveTo>
                    <a:pt x="0" y="0"/>
                  </a:moveTo>
                  <a:lnTo>
                    <a:pt x="798927" y="0"/>
                  </a:lnTo>
                  <a:lnTo>
                    <a:pt x="798927" y="9846229"/>
                  </a:lnTo>
                  <a:lnTo>
                    <a:pt x="0" y="9846229"/>
                  </a:lnTo>
                  <a:close/>
                </a:path>
              </a:pathLst>
            </a:custGeom>
            <a:solidFill>
              <a:srgbClr val="F5F1E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798927" cy="98652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2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 rot="-728554">
            <a:off x="16140797" y="8171348"/>
            <a:ext cx="1717893" cy="1756687"/>
          </a:xfrm>
          <a:custGeom>
            <a:avLst/>
            <a:gdLst/>
            <a:ahLst/>
            <a:cxnLst/>
            <a:rect l="l" t="t" r="r" b="b"/>
            <a:pathLst>
              <a:path w="1717893" h="1756687">
                <a:moveTo>
                  <a:pt x="0" y="0"/>
                </a:moveTo>
                <a:lnTo>
                  <a:pt x="1717894" y="0"/>
                </a:lnTo>
                <a:lnTo>
                  <a:pt x="1717894" y="1756687"/>
                </a:lnTo>
                <a:lnTo>
                  <a:pt x="0" y="175668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361295">
            <a:off x="166474" y="302956"/>
            <a:ext cx="5842011" cy="1256717"/>
          </a:xfrm>
          <a:custGeom>
            <a:avLst/>
            <a:gdLst/>
            <a:ahLst/>
            <a:cxnLst/>
            <a:rect l="l" t="t" r="r" b="b"/>
            <a:pathLst>
              <a:path w="5842011" h="1256717">
                <a:moveTo>
                  <a:pt x="0" y="0"/>
                </a:moveTo>
                <a:lnTo>
                  <a:pt x="5842011" y="0"/>
                </a:lnTo>
                <a:lnTo>
                  <a:pt x="5842011" y="1256717"/>
                </a:lnTo>
                <a:lnTo>
                  <a:pt x="0" y="125671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b="-21796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1028700" y="3513580"/>
            <a:ext cx="14174061" cy="1017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199"/>
              </a:lnSpc>
              <a:spcBef>
                <a:spcPct val="0"/>
              </a:spcBef>
            </a:pPr>
            <a:r>
              <a:rPr lang="en-US" sz="27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Start inspired with thousands of templates, collaborate with ease, and engage your audience with a memorable Canva Presentation.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28700" y="1837180"/>
            <a:ext cx="10546812" cy="1219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600"/>
              </a:lnSpc>
              <a:spcBef>
                <a:spcPct val="0"/>
              </a:spcBef>
            </a:pPr>
            <a:r>
              <a:rPr lang="en-US" sz="80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Add a heading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137607"/>
            <a:ext cx="18288000" cy="10591800"/>
          </a:xfrm>
          <a:custGeom>
            <a:avLst/>
            <a:gdLst/>
            <a:ahLst/>
            <a:cxnLst/>
            <a:rect l="l" t="t" r="r" b="b"/>
            <a:pathLst>
              <a:path w="18288000" h="10591800">
                <a:moveTo>
                  <a:pt x="0" y="0"/>
                </a:moveTo>
                <a:lnTo>
                  <a:pt x="18288000" y="0"/>
                </a:lnTo>
                <a:lnTo>
                  <a:pt x="18288000" y="10591800"/>
                </a:lnTo>
                <a:lnTo>
                  <a:pt x="0" y="10591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</a:blip>
            <a:stretch>
              <a:fillRect l="-359" t="-615" r="-3237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 rot="5400000">
            <a:off x="8394874" y="-8483347"/>
            <a:ext cx="1498253" cy="18464948"/>
            <a:chOff x="0" y="0"/>
            <a:chExt cx="798927" cy="984622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798927" cy="9846229"/>
            </a:xfrm>
            <a:custGeom>
              <a:avLst/>
              <a:gdLst/>
              <a:ahLst/>
              <a:cxnLst/>
              <a:rect l="l" t="t" r="r" b="b"/>
              <a:pathLst>
                <a:path w="798927" h="9846229">
                  <a:moveTo>
                    <a:pt x="0" y="0"/>
                  </a:moveTo>
                  <a:lnTo>
                    <a:pt x="798927" y="0"/>
                  </a:lnTo>
                  <a:lnTo>
                    <a:pt x="798927" y="9846229"/>
                  </a:lnTo>
                  <a:lnTo>
                    <a:pt x="0" y="9846229"/>
                  </a:lnTo>
                  <a:close/>
                </a:path>
              </a:pathLst>
            </a:custGeom>
            <a:solidFill>
              <a:srgbClr val="26226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798927" cy="98652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2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028700" y="3513580"/>
            <a:ext cx="14174061" cy="1017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199"/>
              </a:lnSpc>
              <a:spcBef>
                <a:spcPct val="0"/>
              </a:spcBef>
            </a:pPr>
            <a:r>
              <a:rPr lang="en-US" sz="27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Start inspired with thousands of templates, collaborate with ease, and engage your audience with a memorable Canva Presentation.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1837180"/>
            <a:ext cx="10546812" cy="1219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600"/>
              </a:lnSpc>
              <a:spcBef>
                <a:spcPct val="0"/>
              </a:spcBef>
            </a:pPr>
            <a:r>
              <a:rPr lang="en-US" sz="80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Add a heading</a:t>
            </a:r>
          </a:p>
        </p:txBody>
      </p:sp>
      <p:sp>
        <p:nvSpPr>
          <p:cNvPr id="8" name="Freeform 8"/>
          <p:cNvSpPr/>
          <p:nvPr/>
        </p:nvSpPr>
        <p:spPr>
          <a:xfrm rot="361295">
            <a:off x="410295" y="277508"/>
            <a:ext cx="5842011" cy="1256717"/>
          </a:xfrm>
          <a:custGeom>
            <a:avLst/>
            <a:gdLst/>
            <a:ahLst/>
            <a:cxnLst/>
            <a:rect l="l" t="t" r="r" b="b"/>
            <a:pathLst>
              <a:path w="5842011" h="1256717">
                <a:moveTo>
                  <a:pt x="0" y="0"/>
                </a:moveTo>
                <a:lnTo>
                  <a:pt x="5842011" y="0"/>
                </a:lnTo>
                <a:lnTo>
                  <a:pt x="5842011" y="1256717"/>
                </a:lnTo>
                <a:lnTo>
                  <a:pt x="0" y="125671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21796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-728554">
            <a:off x="16140797" y="8171348"/>
            <a:ext cx="1717893" cy="1756687"/>
          </a:xfrm>
          <a:custGeom>
            <a:avLst/>
            <a:gdLst/>
            <a:ahLst/>
            <a:cxnLst/>
            <a:rect l="l" t="t" r="r" b="b"/>
            <a:pathLst>
              <a:path w="1717893" h="1756687">
                <a:moveTo>
                  <a:pt x="0" y="0"/>
                </a:moveTo>
                <a:lnTo>
                  <a:pt x="1717894" y="0"/>
                </a:lnTo>
                <a:lnTo>
                  <a:pt x="1717894" y="1756687"/>
                </a:lnTo>
                <a:lnTo>
                  <a:pt x="0" y="175668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2017538" y="0"/>
            <a:ext cx="4360061" cy="10287000"/>
            <a:chOff x="0" y="0"/>
            <a:chExt cx="1148329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148329" cy="2709333"/>
            </a:xfrm>
            <a:custGeom>
              <a:avLst/>
              <a:gdLst/>
              <a:ahLst/>
              <a:cxnLst/>
              <a:rect l="l" t="t" r="r" b="b"/>
              <a:pathLst>
                <a:path w="1148329" h="2709333">
                  <a:moveTo>
                    <a:pt x="0" y="0"/>
                  </a:moveTo>
                  <a:lnTo>
                    <a:pt x="1148329" y="0"/>
                  </a:lnTo>
                  <a:lnTo>
                    <a:pt x="1148329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BF1E2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66675"/>
              <a:ext cx="1148329" cy="27760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1135837" y="1028700"/>
            <a:ext cx="6123463" cy="8229600"/>
            <a:chOff x="0" y="0"/>
            <a:chExt cx="8164617" cy="10972800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3"/>
            <a:srcRect l="29072" r="29072"/>
            <a:stretch>
              <a:fillRect/>
            </a:stretch>
          </p:blipFill>
          <p:spPr>
            <a:xfrm>
              <a:off x="0" y="0"/>
              <a:ext cx="8164617" cy="10972800"/>
            </a:xfrm>
            <a:prstGeom prst="rect">
              <a:avLst/>
            </a:prstGeom>
          </p:spPr>
        </p:pic>
      </p:grpSp>
      <p:sp>
        <p:nvSpPr>
          <p:cNvPr id="8" name="TextBox 8"/>
          <p:cNvSpPr txBox="1"/>
          <p:nvPr/>
        </p:nvSpPr>
        <p:spPr>
          <a:xfrm>
            <a:off x="1028700" y="4475025"/>
            <a:ext cx="8115300" cy="5924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20"/>
              </a:lnSpc>
            </a:pPr>
            <a:r>
              <a:rPr lang="en-US" sz="3300">
                <a:solidFill>
                  <a:srgbClr val="262262"/>
                </a:solidFill>
                <a:latin typeface="Poppins"/>
                <a:ea typeface="Poppins"/>
                <a:cs typeface="Poppins"/>
                <a:sym typeface="Poppins"/>
              </a:rPr>
              <a:t>Subtitle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28700" y="5437385"/>
            <a:ext cx="9576052" cy="18566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141"/>
              </a:lnSpc>
            </a:pPr>
            <a:r>
              <a:rPr lang="en-US" sz="5759" b="1">
                <a:solidFill>
                  <a:srgbClr val="262262"/>
                </a:solidFill>
                <a:latin typeface="Poppins Bold"/>
                <a:ea typeface="Poppins Bold"/>
                <a:cs typeface="Poppins Bold"/>
                <a:sym typeface="Poppins Bold"/>
              </a:rPr>
              <a:t>Main</a:t>
            </a:r>
          </a:p>
          <a:p>
            <a:pPr algn="l">
              <a:lnSpc>
                <a:spcPts val="7141"/>
              </a:lnSpc>
            </a:pPr>
            <a:r>
              <a:rPr lang="en-US" sz="5759" b="1">
                <a:solidFill>
                  <a:srgbClr val="262262"/>
                </a:solidFill>
                <a:latin typeface="Poppins Bold"/>
                <a:ea typeface="Poppins Bold"/>
                <a:cs typeface="Poppins Bold"/>
                <a:sym typeface="Poppins Bold"/>
              </a:rPr>
              <a:t>Title</a:t>
            </a:r>
          </a:p>
        </p:txBody>
      </p:sp>
      <p:sp>
        <p:nvSpPr>
          <p:cNvPr id="10" name="Freeform 10"/>
          <p:cNvSpPr/>
          <p:nvPr/>
        </p:nvSpPr>
        <p:spPr>
          <a:xfrm rot="361295">
            <a:off x="392373" y="671786"/>
            <a:ext cx="5842011" cy="1256717"/>
          </a:xfrm>
          <a:custGeom>
            <a:avLst/>
            <a:gdLst/>
            <a:ahLst/>
            <a:cxnLst/>
            <a:rect l="l" t="t" r="r" b="b"/>
            <a:pathLst>
              <a:path w="5842011" h="1256717">
                <a:moveTo>
                  <a:pt x="0" y="0"/>
                </a:moveTo>
                <a:lnTo>
                  <a:pt x="5842011" y="0"/>
                </a:lnTo>
                <a:lnTo>
                  <a:pt x="5842011" y="1256717"/>
                </a:lnTo>
                <a:lnTo>
                  <a:pt x="0" y="125671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b="-217966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0" y="0"/>
            <a:ext cx="6031151" cy="10287000"/>
            <a:chOff x="0" y="0"/>
            <a:chExt cx="1588451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588451" cy="2709333"/>
            </a:xfrm>
            <a:custGeom>
              <a:avLst/>
              <a:gdLst/>
              <a:ahLst/>
              <a:cxnLst/>
              <a:rect l="l" t="t" r="r" b="b"/>
              <a:pathLst>
                <a:path w="1588451" h="2709333">
                  <a:moveTo>
                    <a:pt x="0" y="0"/>
                  </a:moveTo>
                  <a:lnTo>
                    <a:pt x="1588451" y="0"/>
                  </a:lnTo>
                  <a:lnTo>
                    <a:pt x="1588451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26226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66675"/>
              <a:ext cx="1588451" cy="27760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9577151" y="4476211"/>
            <a:ext cx="6103038" cy="572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39"/>
              </a:lnSpc>
            </a:pPr>
            <a:r>
              <a:rPr lang="en-US" sz="3499">
                <a:solidFill>
                  <a:srgbClr val="262262"/>
                </a:solidFill>
                <a:latin typeface="Poppins"/>
                <a:ea typeface="Poppins"/>
                <a:cs typeface="Poppins"/>
                <a:sym typeface="Poppins"/>
              </a:rPr>
              <a:t>Hosted and Moderated By :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577151" y="5217953"/>
            <a:ext cx="6103038" cy="572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39"/>
              </a:lnSpc>
            </a:pPr>
            <a:r>
              <a:rPr lang="en-US" sz="3499" b="1">
                <a:solidFill>
                  <a:srgbClr val="262262"/>
                </a:solidFill>
                <a:latin typeface="Poppins Bold"/>
                <a:ea typeface="Poppins Bold"/>
                <a:cs typeface="Poppins Bold"/>
                <a:sym typeface="Poppins Bold"/>
              </a:rPr>
              <a:t>Name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1028700" y="1028700"/>
            <a:ext cx="6123463" cy="8229600"/>
            <a:chOff x="0" y="0"/>
            <a:chExt cx="8164617" cy="10972800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3"/>
            <a:srcRect l="25212" r="25212"/>
            <a:stretch>
              <a:fillRect/>
            </a:stretch>
          </p:blipFill>
          <p:spPr>
            <a:xfrm>
              <a:off x="0" y="0"/>
              <a:ext cx="8164617" cy="10972800"/>
            </a:xfrm>
            <a:prstGeom prst="rect">
              <a:avLst/>
            </a:prstGeom>
          </p:spPr>
        </p:pic>
      </p:grpSp>
      <p:sp>
        <p:nvSpPr>
          <p:cNvPr id="10" name="Freeform 10"/>
          <p:cNvSpPr/>
          <p:nvPr/>
        </p:nvSpPr>
        <p:spPr>
          <a:xfrm rot="361295">
            <a:off x="11826434" y="400342"/>
            <a:ext cx="5842011" cy="1256717"/>
          </a:xfrm>
          <a:custGeom>
            <a:avLst/>
            <a:gdLst/>
            <a:ahLst/>
            <a:cxnLst/>
            <a:rect l="l" t="t" r="r" b="b"/>
            <a:pathLst>
              <a:path w="5842011" h="1256717">
                <a:moveTo>
                  <a:pt x="0" y="0"/>
                </a:moveTo>
                <a:lnTo>
                  <a:pt x="5842011" y="0"/>
                </a:lnTo>
                <a:lnTo>
                  <a:pt x="5842011" y="1256716"/>
                </a:lnTo>
                <a:lnTo>
                  <a:pt x="0" y="125671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b="-217966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6838" y="526461"/>
            <a:ext cx="18324838" cy="7778436"/>
            <a:chOff x="0" y="0"/>
            <a:chExt cx="5701147" cy="241999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701147" cy="2419995"/>
            </a:xfrm>
            <a:custGeom>
              <a:avLst/>
              <a:gdLst/>
              <a:ahLst/>
              <a:cxnLst/>
              <a:rect l="l" t="t" r="r" b="b"/>
              <a:pathLst>
                <a:path w="5701147" h="2419995">
                  <a:moveTo>
                    <a:pt x="0" y="0"/>
                  </a:moveTo>
                  <a:lnTo>
                    <a:pt x="5701147" y="0"/>
                  </a:lnTo>
                  <a:lnTo>
                    <a:pt x="5701147" y="2419995"/>
                  </a:lnTo>
                  <a:lnTo>
                    <a:pt x="0" y="2419995"/>
                  </a:lnTo>
                  <a:close/>
                </a:path>
              </a:pathLst>
            </a:custGeom>
            <a:solidFill>
              <a:srgbClr val="F5F1E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66675"/>
              <a:ext cx="5701147" cy="24866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740935" y="3020833"/>
            <a:ext cx="3338021" cy="3338021"/>
            <a:chOff x="0" y="0"/>
            <a:chExt cx="3282950" cy="328295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282950" cy="3282950"/>
            </a:xfrm>
            <a:custGeom>
              <a:avLst/>
              <a:gdLst/>
              <a:ahLst/>
              <a:cxnLst/>
              <a:rect l="l" t="t" r="r" b="b"/>
              <a:pathLst>
                <a:path w="3282950" h="3282950">
                  <a:moveTo>
                    <a:pt x="0" y="0"/>
                  </a:moveTo>
                  <a:lnTo>
                    <a:pt x="2532380" y="0"/>
                  </a:lnTo>
                  <a:cubicBezTo>
                    <a:pt x="2946400" y="0"/>
                    <a:pt x="3282950" y="336550"/>
                    <a:pt x="3282950" y="750570"/>
                  </a:cubicBezTo>
                  <a:lnTo>
                    <a:pt x="3282950" y="3282950"/>
                  </a:lnTo>
                  <a:lnTo>
                    <a:pt x="0" y="32829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2153" r="-4794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7474990" y="3020833"/>
            <a:ext cx="3338021" cy="3338021"/>
            <a:chOff x="0" y="0"/>
            <a:chExt cx="3282950" cy="328295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282950" cy="3282950"/>
            </a:xfrm>
            <a:custGeom>
              <a:avLst/>
              <a:gdLst/>
              <a:ahLst/>
              <a:cxnLst/>
              <a:rect l="l" t="t" r="r" b="b"/>
              <a:pathLst>
                <a:path w="3282950" h="3282950">
                  <a:moveTo>
                    <a:pt x="0" y="0"/>
                  </a:moveTo>
                  <a:lnTo>
                    <a:pt x="2532380" y="0"/>
                  </a:lnTo>
                  <a:cubicBezTo>
                    <a:pt x="2946400" y="0"/>
                    <a:pt x="3282950" y="336550"/>
                    <a:pt x="3282950" y="750570"/>
                  </a:cubicBezTo>
                  <a:lnTo>
                    <a:pt x="3282950" y="3282950"/>
                  </a:lnTo>
                  <a:lnTo>
                    <a:pt x="0" y="32829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47364" t="-3719" r="-53504" b="-30109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2209045" y="3020833"/>
            <a:ext cx="3338021" cy="3338021"/>
            <a:chOff x="0" y="0"/>
            <a:chExt cx="3282950" cy="328295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282950" cy="3282950"/>
            </a:xfrm>
            <a:custGeom>
              <a:avLst/>
              <a:gdLst/>
              <a:ahLst/>
              <a:cxnLst/>
              <a:rect l="l" t="t" r="r" b="b"/>
              <a:pathLst>
                <a:path w="3282950" h="3282950">
                  <a:moveTo>
                    <a:pt x="0" y="0"/>
                  </a:moveTo>
                  <a:lnTo>
                    <a:pt x="2532380" y="0"/>
                  </a:lnTo>
                  <a:cubicBezTo>
                    <a:pt x="2946400" y="0"/>
                    <a:pt x="3282950" y="336550"/>
                    <a:pt x="3282950" y="750570"/>
                  </a:cubicBezTo>
                  <a:lnTo>
                    <a:pt x="3282950" y="3282950"/>
                  </a:lnTo>
                  <a:lnTo>
                    <a:pt x="0" y="32829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3645" b="-46448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764007" y="1388577"/>
            <a:ext cx="4314949" cy="1023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798"/>
              </a:lnSpc>
            </a:pPr>
            <a:r>
              <a:rPr lang="en-US" sz="6288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Speakers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740935" y="6593923"/>
            <a:ext cx="3226448" cy="5521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47"/>
              </a:lnSpc>
            </a:pPr>
            <a:r>
              <a:rPr lang="en-US" sz="31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Name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740935" y="7304072"/>
            <a:ext cx="3168957" cy="4149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88"/>
              </a:lnSpc>
            </a:pPr>
            <a:r>
              <a:rPr lang="en-US" sz="2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Title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474990" y="6593923"/>
            <a:ext cx="3226448" cy="5521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47"/>
              </a:lnSpc>
            </a:pPr>
            <a:r>
              <a:rPr lang="en-US" sz="31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Name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7474990" y="7304072"/>
            <a:ext cx="3168957" cy="4149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88"/>
              </a:lnSpc>
            </a:pPr>
            <a:r>
              <a:rPr lang="en-US" sz="2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Title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2209045" y="6593923"/>
            <a:ext cx="3226448" cy="5521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47"/>
              </a:lnSpc>
            </a:pPr>
            <a:r>
              <a:rPr lang="en-US" sz="31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Name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2209045" y="7304072"/>
            <a:ext cx="3168957" cy="4149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88"/>
              </a:lnSpc>
            </a:pPr>
            <a:r>
              <a:rPr lang="en-US" sz="2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Title</a:t>
            </a:r>
          </a:p>
        </p:txBody>
      </p:sp>
      <p:sp>
        <p:nvSpPr>
          <p:cNvPr id="18" name="Freeform 18"/>
          <p:cNvSpPr/>
          <p:nvPr/>
        </p:nvSpPr>
        <p:spPr>
          <a:xfrm rot="361295">
            <a:off x="352174" y="8727327"/>
            <a:ext cx="5842011" cy="1256717"/>
          </a:xfrm>
          <a:custGeom>
            <a:avLst/>
            <a:gdLst/>
            <a:ahLst/>
            <a:cxnLst/>
            <a:rect l="l" t="t" r="r" b="b"/>
            <a:pathLst>
              <a:path w="5842011" h="1256717">
                <a:moveTo>
                  <a:pt x="0" y="0"/>
                </a:moveTo>
                <a:lnTo>
                  <a:pt x="5842010" y="0"/>
                </a:lnTo>
                <a:lnTo>
                  <a:pt x="5842010" y="1256717"/>
                </a:lnTo>
                <a:lnTo>
                  <a:pt x="0" y="125671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b="-217966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172529" y="2449830"/>
            <a:ext cx="10546812" cy="1219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600"/>
              </a:lnSpc>
              <a:spcBef>
                <a:spcPct val="0"/>
              </a:spcBef>
            </a:pPr>
            <a:r>
              <a:rPr lang="en-US" sz="80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Add a heading</a:t>
            </a:r>
          </a:p>
        </p:txBody>
      </p:sp>
      <p:grpSp>
        <p:nvGrpSpPr>
          <p:cNvPr id="4" name="Group 4"/>
          <p:cNvGrpSpPr/>
          <p:nvPr/>
        </p:nvGrpSpPr>
        <p:grpSpPr>
          <a:xfrm rot="5400000">
            <a:off x="-4928875" y="4840401"/>
            <a:ext cx="10287000" cy="606197"/>
            <a:chOff x="0" y="0"/>
            <a:chExt cx="5485429" cy="32324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485429" cy="323248"/>
            </a:xfrm>
            <a:custGeom>
              <a:avLst/>
              <a:gdLst/>
              <a:ahLst/>
              <a:cxnLst/>
              <a:rect l="l" t="t" r="r" b="b"/>
              <a:pathLst>
                <a:path w="5485429" h="323248">
                  <a:moveTo>
                    <a:pt x="0" y="0"/>
                  </a:moveTo>
                  <a:lnTo>
                    <a:pt x="5485429" y="0"/>
                  </a:lnTo>
                  <a:lnTo>
                    <a:pt x="5485429" y="323248"/>
                  </a:lnTo>
                  <a:lnTo>
                    <a:pt x="0" y="323248"/>
                  </a:lnTo>
                  <a:close/>
                </a:path>
              </a:pathLst>
            </a:custGeom>
            <a:solidFill>
              <a:srgbClr val="26226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19050"/>
              <a:ext cx="5485429" cy="3422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2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 rot="361295">
            <a:off x="1078500" y="890157"/>
            <a:ext cx="5842011" cy="1256717"/>
          </a:xfrm>
          <a:custGeom>
            <a:avLst/>
            <a:gdLst/>
            <a:ahLst/>
            <a:cxnLst/>
            <a:rect l="l" t="t" r="r" b="b"/>
            <a:pathLst>
              <a:path w="5842011" h="1256717">
                <a:moveTo>
                  <a:pt x="0" y="0"/>
                </a:moveTo>
                <a:lnTo>
                  <a:pt x="5842011" y="0"/>
                </a:lnTo>
                <a:lnTo>
                  <a:pt x="5842011" y="1256717"/>
                </a:lnTo>
                <a:lnTo>
                  <a:pt x="0" y="125671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21796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6292256" y="8351868"/>
            <a:ext cx="1524562" cy="1558990"/>
          </a:xfrm>
          <a:custGeom>
            <a:avLst/>
            <a:gdLst/>
            <a:ahLst/>
            <a:cxnLst/>
            <a:rect l="l" t="t" r="r" b="b"/>
            <a:pathLst>
              <a:path w="1524562" h="1558990">
                <a:moveTo>
                  <a:pt x="0" y="0"/>
                </a:moveTo>
                <a:lnTo>
                  <a:pt x="1524563" y="0"/>
                </a:lnTo>
                <a:lnTo>
                  <a:pt x="1524563" y="1558990"/>
                </a:lnTo>
                <a:lnTo>
                  <a:pt x="0" y="155899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172529" y="4126230"/>
            <a:ext cx="14174061" cy="1017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199"/>
              </a:lnSpc>
              <a:spcBef>
                <a:spcPct val="0"/>
              </a:spcBef>
            </a:pPr>
            <a:r>
              <a:rPr lang="en-US" sz="27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Start inspired with thousands of templates, collaborate with ease, and engage your audience with a memorable Canva Presentation.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136</Words>
  <Application>Microsoft Office PowerPoint</Application>
  <PresentationFormat>Custom</PresentationFormat>
  <Paragraphs>22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Arial</vt:lpstr>
      <vt:lpstr>Open Sans Bold</vt:lpstr>
      <vt:lpstr>Aptos Display</vt:lpstr>
      <vt:lpstr>Calibri</vt:lpstr>
      <vt:lpstr>Aptos</vt:lpstr>
      <vt:lpstr>Open Sans</vt:lpstr>
      <vt:lpstr>Poppins</vt:lpstr>
      <vt:lpstr>Poppins Bold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2025 ADRP Speaker ppt</dc:title>
  <cp:lastModifiedBy>Greer Gates</cp:lastModifiedBy>
  <cp:revision>3</cp:revision>
  <dcterms:created xsi:type="dcterms:W3CDTF">2006-08-16T00:00:00Z</dcterms:created>
  <dcterms:modified xsi:type="dcterms:W3CDTF">2025-02-26T00:53:32Z</dcterms:modified>
  <dc:identifier>DAGgKPn6pRg</dc:identifier>
</cp:coreProperties>
</file>