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4" r:id="rId3"/>
    <p:sldId id="258" r:id="rId4"/>
    <p:sldId id="259" r:id="rId5"/>
    <p:sldId id="260" r:id="rId6"/>
    <p:sldId id="264" r:id="rId7"/>
    <p:sldId id="273" r:id="rId8"/>
    <p:sldId id="272" r:id="rId9"/>
    <p:sldId id="271" r:id="rId10"/>
    <p:sldId id="265" r:id="rId11"/>
    <p:sldId id="266" r:id="rId12"/>
    <p:sldId id="269" r:id="rId13"/>
    <p:sldId id="262" r:id="rId14"/>
    <p:sldId id="261" r:id="rId15"/>
    <p:sldId id="263" r:id="rId16"/>
    <p:sldId id="267" r:id="rId17"/>
    <p:sldId id="268" r:id="rId18"/>
    <p:sldId id="270" r:id="rId19"/>
  </p:sldIdLst>
  <p:sldSz cx="18288000" cy="10287000"/>
  <p:notesSz cx="6858000" cy="9144000"/>
  <p:embeddedFontLs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Bold" panose="020B0806030504020204" charset="0"/>
      <p:regular r:id="rId24"/>
    </p:embeddedFont>
    <p:embeddedFont>
      <p:font typeface="Poppins" panose="00000500000000000000" pitchFamily="2" charset="0"/>
      <p:regular r:id="rId25"/>
      <p:bold r:id="rId26"/>
      <p:italic r:id="rId27"/>
      <p:boldItalic r:id="rId28"/>
    </p:embeddedFont>
    <p:embeddedFont>
      <p:font typeface="Poppins Bold" panose="00000800000000000000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2E8"/>
    <a:srgbClr val="FAD143"/>
    <a:srgbClr val="C9E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102" y="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1170183" y="4564095"/>
            <a:ext cx="14174061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Open Sans"/>
              </a:rPr>
              <a:t>Start inspired with thousands of templates, collaborate with ease, and engage your audience with a memorable Canva Presentation.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70183" y="2887695"/>
            <a:ext cx="10546812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Open Sans Bold"/>
              </a:rPr>
              <a:t>Add a heading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0363199" y="2110583"/>
            <a:ext cx="5589791" cy="4890389"/>
            <a:chOff x="677292" y="0"/>
            <a:chExt cx="7453054" cy="6520518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 rotWithShape="1">
            <a:blip r:embed="rId3"/>
            <a:srcRect l="10655" r="13192"/>
            <a:stretch/>
          </p:blipFill>
          <p:spPr>
            <a:xfrm>
              <a:off x="677292" y="0"/>
              <a:ext cx="7453054" cy="6520518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1028700" y="3513580"/>
            <a:ext cx="8096881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Open Sans"/>
              </a:rPr>
              <a:t>Start inspired with thousands of templates, collaborate with ease, and engage your audience with a memorable Canva Presentation.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8700" y="1837180"/>
            <a:ext cx="10546812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latin typeface="Open Sans Bold"/>
              </a:rPr>
              <a:t>Add a heading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657959"/>
            <a:ext cx="6376575" cy="702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31"/>
              </a:lnSpc>
            </a:pPr>
            <a:r>
              <a:rPr lang="en-US" sz="4299">
                <a:solidFill>
                  <a:srgbClr val="000000"/>
                </a:solidFill>
                <a:latin typeface="Poppins Bold"/>
              </a:rPr>
              <a:t>Session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524186"/>
            <a:ext cx="14804515" cy="702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31"/>
              </a:lnSpc>
            </a:pPr>
            <a:r>
              <a:rPr lang="en-US" sz="4299">
                <a:solidFill>
                  <a:srgbClr val="000000"/>
                </a:solidFill>
                <a:latin typeface="Poppins"/>
              </a:rPr>
              <a:t>Title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81134" y="5212392"/>
            <a:ext cx="5475043" cy="75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33"/>
              </a:lnSpc>
            </a:pPr>
            <a:r>
              <a:rPr lang="en-US" sz="4331">
                <a:solidFill>
                  <a:srgbClr val="000000"/>
                </a:solidFill>
                <a:latin typeface="Poppins Bold"/>
              </a:rPr>
              <a:t>Name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81134" y="6171600"/>
            <a:ext cx="9678166" cy="75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33"/>
              </a:lnSpc>
            </a:pPr>
            <a:r>
              <a:rPr lang="en-US" sz="4331">
                <a:solidFill>
                  <a:srgbClr val="000000"/>
                </a:solidFill>
                <a:latin typeface="Poppins"/>
              </a:rPr>
              <a:t>Title</a:t>
            </a:r>
          </a:p>
        </p:txBody>
      </p:sp>
      <p:grpSp>
        <p:nvGrpSpPr>
          <p:cNvPr id="27" name="Group 6">
            <a:extLst>
              <a:ext uri="{FF2B5EF4-FFF2-40B4-BE49-F238E27FC236}">
                <a16:creationId xmlns:a16="http://schemas.microsoft.com/office/drawing/2014/main" id="{76FB84E6-10F8-76DC-C640-8340FC81BD23}"/>
              </a:ext>
            </a:extLst>
          </p:cNvPr>
          <p:cNvGrpSpPr/>
          <p:nvPr/>
        </p:nvGrpSpPr>
        <p:grpSpPr>
          <a:xfrm>
            <a:off x="1028700" y="3093250"/>
            <a:ext cx="6036839" cy="6099202"/>
            <a:chOff x="1" y="2592004"/>
            <a:chExt cx="5881637" cy="5942397"/>
          </a:xfrm>
        </p:grpSpPr>
        <p:pic>
          <p:nvPicPr>
            <p:cNvPr id="28" name="Picture 7">
              <a:extLst>
                <a:ext uri="{FF2B5EF4-FFF2-40B4-BE49-F238E27FC236}">
                  <a16:creationId xmlns:a16="http://schemas.microsoft.com/office/drawing/2014/main" id="{A1950C40-37F3-3852-ADC9-0CAF458EC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072" t="23622" r="40775" b="22222"/>
            <a:stretch/>
          </p:blipFill>
          <p:spPr>
            <a:xfrm>
              <a:off x="1" y="2592004"/>
              <a:ext cx="5881637" cy="59423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028700" y="1028700"/>
            <a:ext cx="6123463" cy="8229600"/>
            <a:chOff x="0" y="0"/>
            <a:chExt cx="8164617" cy="1097280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 l="25212" r="25212"/>
            <a:stretch>
              <a:fillRect/>
            </a:stretch>
          </p:blipFill>
          <p:spPr>
            <a:xfrm>
              <a:off x="0" y="0"/>
              <a:ext cx="8164617" cy="10972800"/>
            </a:xfrm>
            <a:prstGeom prst="rect">
              <a:avLst/>
            </a:prstGeom>
          </p:spPr>
        </p:pic>
      </p:grpSp>
      <p:sp>
        <p:nvSpPr>
          <p:cNvPr id="15" name="TextBox 8">
            <a:extLst>
              <a:ext uri="{FF2B5EF4-FFF2-40B4-BE49-F238E27FC236}">
                <a16:creationId xmlns:a16="http://schemas.microsoft.com/office/drawing/2014/main" id="{0D164925-A87D-10E9-6141-0987D4E8DA7D}"/>
              </a:ext>
            </a:extLst>
          </p:cNvPr>
          <p:cNvSpPr txBox="1"/>
          <p:nvPr/>
        </p:nvSpPr>
        <p:spPr>
          <a:xfrm>
            <a:off x="8693805" y="3130162"/>
            <a:ext cx="8115300" cy="592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dirty="0">
                <a:solidFill>
                  <a:srgbClr val="EC553D"/>
                </a:solidFill>
                <a:latin typeface="Poppins"/>
              </a:rPr>
              <a:t>Subtitle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E264A0A2-8AE5-33ED-B099-C70A19A90D82}"/>
              </a:ext>
            </a:extLst>
          </p:cNvPr>
          <p:cNvSpPr txBox="1"/>
          <p:nvPr/>
        </p:nvSpPr>
        <p:spPr>
          <a:xfrm>
            <a:off x="8693805" y="4092522"/>
            <a:ext cx="9576052" cy="1856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41"/>
              </a:lnSpc>
            </a:pPr>
            <a:r>
              <a:rPr lang="en-US" sz="5759">
                <a:solidFill>
                  <a:srgbClr val="EC553D"/>
                </a:solidFill>
                <a:latin typeface="Poppins Bold"/>
              </a:rPr>
              <a:t>Main</a:t>
            </a:r>
          </a:p>
          <a:p>
            <a:pPr algn="l">
              <a:lnSpc>
                <a:spcPts val="7141"/>
              </a:lnSpc>
            </a:pPr>
            <a:r>
              <a:rPr lang="en-US" sz="5759">
                <a:solidFill>
                  <a:srgbClr val="EC553D"/>
                </a:solidFill>
                <a:latin typeface="Poppins Bold"/>
              </a:rPr>
              <a:t>Title</a:t>
            </a:r>
          </a:p>
        </p:txBody>
      </p:sp>
      <p:sp>
        <p:nvSpPr>
          <p:cNvPr id="23" name="AutoShape 5">
            <a:extLst>
              <a:ext uri="{FF2B5EF4-FFF2-40B4-BE49-F238E27FC236}">
                <a16:creationId xmlns:a16="http://schemas.microsoft.com/office/drawing/2014/main" id="{FE5116FD-29A8-5E4C-1DA3-742397B535EA}"/>
              </a:ext>
            </a:extLst>
          </p:cNvPr>
          <p:cNvSpPr/>
          <p:nvPr/>
        </p:nvSpPr>
        <p:spPr>
          <a:xfrm flipV="1">
            <a:off x="8693805" y="3857881"/>
            <a:ext cx="3466903" cy="9642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110136" y="3633868"/>
            <a:ext cx="8115300" cy="592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dirty="0">
                <a:solidFill>
                  <a:srgbClr val="EC553D"/>
                </a:solidFill>
                <a:latin typeface="Poppins"/>
              </a:rPr>
              <a:t>Subtitle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10136" y="4596228"/>
            <a:ext cx="9576052" cy="1856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41"/>
              </a:lnSpc>
            </a:pPr>
            <a:r>
              <a:rPr lang="en-US" sz="5759">
                <a:solidFill>
                  <a:srgbClr val="EC553D"/>
                </a:solidFill>
                <a:latin typeface="Poppins Bold"/>
              </a:rPr>
              <a:t>Main</a:t>
            </a:r>
          </a:p>
          <a:p>
            <a:pPr algn="l">
              <a:lnSpc>
                <a:spcPts val="7141"/>
              </a:lnSpc>
            </a:pPr>
            <a:r>
              <a:rPr lang="en-US" sz="5759">
                <a:solidFill>
                  <a:srgbClr val="EC553D"/>
                </a:solidFill>
                <a:latin typeface="Poppins Bold"/>
              </a:rPr>
              <a:t>Title</a:t>
            </a:r>
          </a:p>
        </p:txBody>
      </p:sp>
      <p:grpSp>
        <p:nvGrpSpPr>
          <p:cNvPr id="31" name="Group 6">
            <a:extLst>
              <a:ext uri="{FF2B5EF4-FFF2-40B4-BE49-F238E27FC236}">
                <a16:creationId xmlns:a16="http://schemas.microsoft.com/office/drawing/2014/main" id="{6E70FB53-AB2E-4AE5-0D69-7FE088F210E8}"/>
              </a:ext>
            </a:extLst>
          </p:cNvPr>
          <p:cNvGrpSpPr/>
          <p:nvPr/>
        </p:nvGrpSpPr>
        <p:grpSpPr>
          <a:xfrm>
            <a:off x="10972800" y="1724927"/>
            <a:ext cx="6767237" cy="6837145"/>
            <a:chOff x="1" y="2592004"/>
            <a:chExt cx="5881637" cy="5942397"/>
          </a:xfrm>
        </p:grpSpPr>
        <p:pic>
          <p:nvPicPr>
            <p:cNvPr id="32" name="Picture 7">
              <a:extLst>
                <a:ext uri="{FF2B5EF4-FFF2-40B4-BE49-F238E27FC236}">
                  <a16:creationId xmlns:a16="http://schemas.microsoft.com/office/drawing/2014/main" id="{C0A22A59-F5A8-1C81-3F4B-22A7F233C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072" t="23622" r="40775" b="22222"/>
            <a:stretch/>
          </p:blipFill>
          <p:spPr>
            <a:xfrm>
              <a:off x="1" y="2592004"/>
              <a:ext cx="5881637" cy="5942397"/>
            </a:xfrm>
            <a:prstGeom prst="rect">
              <a:avLst/>
            </a:prstGeom>
          </p:spPr>
        </p:pic>
      </p:grpSp>
      <p:sp>
        <p:nvSpPr>
          <p:cNvPr id="33" name="AutoShape 5">
            <a:extLst>
              <a:ext uri="{FF2B5EF4-FFF2-40B4-BE49-F238E27FC236}">
                <a16:creationId xmlns:a16="http://schemas.microsoft.com/office/drawing/2014/main" id="{197A6E90-DB02-3BD5-5799-5FF87AB43C17}"/>
              </a:ext>
            </a:extLst>
          </p:cNvPr>
          <p:cNvSpPr/>
          <p:nvPr/>
        </p:nvSpPr>
        <p:spPr>
          <a:xfrm flipV="1">
            <a:off x="1105097" y="4401632"/>
            <a:ext cx="3466903" cy="9642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058892" y="508116"/>
            <a:ext cx="4314949" cy="1023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98"/>
              </a:lnSpc>
            </a:pPr>
            <a:r>
              <a:rPr lang="en-US" sz="6288" dirty="0">
                <a:solidFill>
                  <a:srgbClr val="000000"/>
                </a:solidFill>
                <a:latin typeface="Poppins Bold"/>
              </a:rPr>
              <a:t>Speakers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740935" y="6593923"/>
            <a:ext cx="3226448" cy="552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7"/>
              </a:lnSpc>
            </a:pPr>
            <a:r>
              <a:rPr lang="en-US" sz="3100">
                <a:solidFill>
                  <a:srgbClr val="000000"/>
                </a:solidFill>
                <a:latin typeface="Poppins Bold"/>
              </a:rPr>
              <a:t>Name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740935" y="7304072"/>
            <a:ext cx="3168957" cy="414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8"/>
              </a:lnSpc>
            </a:pPr>
            <a:r>
              <a:rPr lang="en-US" sz="2400">
                <a:solidFill>
                  <a:srgbClr val="000000"/>
                </a:solidFill>
                <a:latin typeface="Poppins"/>
              </a:rPr>
              <a:t>Title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474990" y="6593923"/>
            <a:ext cx="3226448" cy="552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7"/>
              </a:lnSpc>
            </a:pPr>
            <a:r>
              <a:rPr lang="en-US" sz="3100">
                <a:solidFill>
                  <a:srgbClr val="000000"/>
                </a:solidFill>
                <a:latin typeface="Poppins Bold"/>
              </a:rPr>
              <a:t>Name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474990" y="7304072"/>
            <a:ext cx="3168957" cy="414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8"/>
              </a:lnSpc>
            </a:pPr>
            <a:r>
              <a:rPr lang="en-US" sz="2400">
                <a:solidFill>
                  <a:srgbClr val="000000"/>
                </a:solidFill>
                <a:latin typeface="Poppins"/>
              </a:rPr>
              <a:t>Title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209045" y="6593923"/>
            <a:ext cx="3226448" cy="552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7"/>
              </a:lnSpc>
            </a:pPr>
            <a:r>
              <a:rPr lang="en-US" sz="3100">
                <a:solidFill>
                  <a:srgbClr val="000000"/>
                </a:solidFill>
                <a:latin typeface="Poppins Bold"/>
              </a:rPr>
              <a:t>Name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209045" y="7304072"/>
            <a:ext cx="3168957" cy="414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8"/>
              </a:lnSpc>
            </a:pPr>
            <a:r>
              <a:rPr lang="en-US" sz="2400">
                <a:solidFill>
                  <a:srgbClr val="000000"/>
                </a:solidFill>
                <a:latin typeface="Poppins"/>
              </a:rPr>
              <a:t>Title</a:t>
            </a:r>
          </a:p>
        </p:txBody>
      </p:sp>
      <p:grpSp>
        <p:nvGrpSpPr>
          <p:cNvPr id="32" name="Group 6">
            <a:extLst>
              <a:ext uri="{FF2B5EF4-FFF2-40B4-BE49-F238E27FC236}">
                <a16:creationId xmlns:a16="http://schemas.microsoft.com/office/drawing/2014/main" id="{9258BAE0-0681-65EA-EB8F-C257098561D6}"/>
              </a:ext>
            </a:extLst>
          </p:cNvPr>
          <p:cNvGrpSpPr/>
          <p:nvPr/>
        </p:nvGrpSpPr>
        <p:grpSpPr>
          <a:xfrm>
            <a:off x="2740935" y="2496857"/>
            <a:ext cx="3812265" cy="3851647"/>
            <a:chOff x="1" y="2592004"/>
            <a:chExt cx="5881637" cy="5942397"/>
          </a:xfrm>
        </p:grpSpPr>
        <p:pic>
          <p:nvPicPr>
            <p:cNvPr id="33" name="Picture 7">
              <a:extLst>
                <a:ext uri="{FF2B5EF4-FFF2-40B4-BE49-F238E27FC236}">
                  <a16:creationId xmlns:a16="http://schemas.microsoft.com/office/drawing/2014/main" id="{2BCC4EFA-C5C0-26CB-8C57-4E001A9F3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072" t="23622" r="40775" b="22222"/>
            <a:stretch/>
          </p:blipFill>
          <p:spPr>
            <a:xfrm>
              <a:off x="1" y="2592004"/>
              <a:ext cx="5881637" cy="5942397"/>
            </a:xfrm>
            <a:prstGeom prst="rect">
              <a:avLst/>
            </a:prstGeom>
          </p:spPr>
        </p:pic>
      </p:grpSp>
      <p:grpSp>
        <p:nvGrpSpPr>
          <p:cNvPr id="34" name="Group 6">
            <a:extLst>
              <a:ext uri="{FF2B5EF4-FFF2-40B4-BE49-F238E27FC236}">
                <a16:creationId xmlns:a16="http://schemas.microsoft.com/office/drawing/2014/main" id="{CEB12490-0193-9FBF-9722-812A4DFEC283}"/>
              </a:ext>
            </a:extLst>
          </p:cNvPr>
          <p:cNvGrpSpPr/>
          <p:nvPr/>
        </p:nvGrpSpPr>
        <p:grpSpPr>
          <a:xfrm>
            <a:off x="7424840" y="2496856"/>
            <a:ext cx="3812265" cy="3851647"/>
            <a:chOff x="1" y="2592004"/>
            <a:chExt cx="5881637" cy="5942397"/>
          </a:xfrm>
        </p:grpSpPr>
        <p:pic>
          <p:nvPicPr>
            <p:cNvPr id="35" name="Picture 7">
              <a:extLst>
                <a:ext uri="{FF2B5EF4-FFF2-40B4-BE49-F238E27FC236}">
                  <a16:creationId xmlns:a16="http://schemas.microsoft.com/office/drawing/2014/main" id="{377CF76F-81A1-50B6-0D5E-DF70063362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072" t="23622" r="40775" b="22222"/>
            <a:stretch/>
          </p:blipFill>
          <p:spPr>
            <a:xfrm>
              <a:off x="1" y="2592004"/>
              <a:ext cx="5881637" cy="5942397"/>
            </a:xfrm>
            <a:prstGeom prst="rect">
              <a:avLst/>
            </a:prstGeom>
          </p:spPr>
        </p:pic>
      </p:grpSp>
      <p:grpSp>
        <p:nvGrpSpPr>
          <p:cNvPr id="36" name="Group 6">
            <a:extLst>
              <a:ext uri="{FF2B5EF4-FFF2-40B4-BE49-F238E27FC236}">
                <a16:creationId xmlns:a16="http://schemas.microsoft.com/office/drawing/2014/main" id="{75CB6AB6-0AED-4561-0471-B714CCD84C33}"/>
              </a:ext>
            </a:extLst>
          </p:cNvPr>
          <p:cNvGrpSpPr/>
          <p:nvPr/>
        </p:nvGrpSpPr>
        <p:grpSpPr>
          <a:xfrm>
            <a:off x="12108745" y="2480108"/>
            <a:ext cx="3812265" cy="3851647"/>
            <a:chOff x="1" y="2592004"/>
            <a:chExt cx="5881637" cy="5942397"/>
          </a:xfrm>
        </p:grpSpPr>
        <p:pic>
          <p:nvPicPr>
            <p:cNvPr id="37" name="Picture 7">
              <a:extLst>
                <a:ext uri="{FF2B5EF4-FFF2-40B4-BE49-F238E27FC236}">
                  <a16:creationId xmlns:a16="http://schemas.microsoft.com/office/drawing/2014/main" id="{36BA922D-0E99-9108-4C61-9AC1D309BE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072" t="23622" r="40775" b="22222"/>
            <a:stretch/>
          </p:blipFill>
          <p:spPr>
            <a:xfrm>
              <a:off x="1" y="2592004"/>
              <a:ext cx="5881637" cy="59423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597578" y="3818482"/>
            <a:ext cx="4232847" cy="48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0"/>
              </a:lnSpc>
            </a:pPr>
            <a:r>
              <a:rPr lang="en-US" sz="3000">
                <a:solidFill>
                  <a:srgbClr val="FFFFFF"/>
                </a:solidFill>
                <a:latin typeface="Poppins Bold"/>
              </a:rPr>
              <a:t>Panel Discussion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97578" y="4648948"/>
            <a:ext cx="4134341" cy="1489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3"/>
              </a:lnSpc>
            </a:pPr>
            <a:r>
              <a:rPr lang="en-US" sz="2900">
                <a:solidFill>
                  <a:srgbClr val="FFFFFF"/>
                </a:solidFill>
                <a:latin typeface="Poppins"/>
              </a:rPr>
              <a:t>Navigating Challenges and Celebrating Triumphs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21015" y="3818482"/>
            <a:ext cx="4232847" cy="48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0"/>
              </a:lnSpc>
            </a:pPr>
            <a:r>
              <a:rPr lang="en-US" sz="3000">
                <a:solidFill>
                  <a:srgbClr val="FFFFFF"/>
                </a:solidFill>
                <a:latin typeface="Poppins Bold"/>
              </a:rPr>
              <a:t>Workshop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021015" y="4648948"/>
            <a:ext cx="4134341" cy="1489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3"/>
              </a:lnSpc>
            </a:pPr>
            <a:r>
              <a:rPr lang="en-US" sz="2900">
                <a:solidFill>
                  <a:srgbClr val="FFFFFF"/>
                </a:solidFill>
                <a:latin typeface="Poppins"/>
              </a:rPr>
              <a:t>Building a Resilient Business: Strategies for Growth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444452" y="3818482"/>
            <a:ext cx="4232847" cy="48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0"/>
              </a:lnSpc>
            </a:pPr>
            <a:r>
              <a:rPr lang="en-US" sz="3000">
                <a:solidFill>
                  <a:srgbClr val="FFFFFF"/>
                </a:solidFill>
                <a:latin typeface="Poppins Bold"/>
              </a:rPr>
              <a:t>Keynote Address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444452" y="4648948"/>
            <a:ext cx="4134341" cy="1489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3"/>
              </a:lnSpc>
            </a:pPr>
            <a:r>
              <a:rPr lang="en-US" sz="2900">
                <a:solidFill>
                  <a:srgbClr val="FFFFFF"/>
                </a:solidFill>
                <a:latin typeface="Poppins"/>
              </a:rPr>
              <a:t>Empowering Leadership for Women Entrepreneurs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696084" y="7349853"/>
            <a:ext cx="4134341" cy="499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3"/>
              </a:lnSpc>
            </a:pPr>
            <a:r>
              <a:rPr lang="en-US" sz="2900">
                <a:solidFill>
                  <a:srgbClr val="FFFFFF"/>
                </a:solidFill>
                <a:latin typeface="Poppins"/>
              </a:rPr>
              <a:t>01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021015" y="7349853"/>
            <a:ext cx="4134341" cy="499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3"/>
              </a:lnSpc>
            </a:pPr>
            <a:r>
              <a:rPr lang="en-US" sz="2900">
                <a:solidFill>
                  <a:srgbClr val="FFFFFF"/>
                </a:solidFill>
                <a:latin typeface="Poppins"/>
              </a:rPr>
              <a:t>02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345946" y="7349853"/>
            <a:ext cx="4134341" cy="499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3"/>
              </a:lnSpc>
            </a:pPr>
            <a:r>
              <a:rPr lang="en-US" sz="2900">
                <a:solidFill>
                  <a:srgbClr val="FFFFFF"/>
                </a:solidFill>
                <a:latin typeface="Poppins"/>
              </a:rPr>
              <a:t>03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423453" y="1732364"/>
            <a:ext cx="4413533" cy="951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41"/>
              </a:lnSpc>
            </a:pPr>
            <a:r>
              <a:rPr lang="en-US" sz="5759">
                <a:solidFill>
                  <a:srgbClr val="000000"/>
                </a:solidFill>
                <a:latin typeface="Poppins Bold"/>
              </a:rPr>
              <a:t>Questions ?</a:t>
            </a:r>
          </a:p>
        </p:txBody>
      </p:sp>
      <p:sp>
        <p:nvSpPr>
          <p:cNvPr id="5" name="AutoShape 5"/>
          <p:cNvSpPr/>
          <p:nvPr/>
        </p:nvSpPr>
        <p:spPr>
          <a:xfrm>
            <a:off x="6067352" y="2260659"/>
            <a:ext cx="10797194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604139" y="4212041"/>
            <a:ext cx="4232847" cy="48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0"/>
              </a:lnSpc>
            </a:pPr>
            <a:r>
              <a:rPr lang="en-US" sz="3000">
                <a:solidFill>
                  <a:srgbClr val="000000"/>
                </a:solidFill>
                <a:latin typeface="Poppins Bold"/>
              </a:rPr>
              <a:t>Topic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04139" y="5042506"/>
            <a:ext cx="4134341" cy="499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3"/>
              </a:lnSpc>
            </a:pPr>
            <a:r>
              <a:rPr lang="en-US" sz="2900">
                <a:solidFill>
                  <a:srgbClr val="000000"/>
                </a:solidFill>
                <a:latin typeface="Poppins"/>
              </a:rPr>
              <a:t>Text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451013" y="4212041"/>
            <a:ext cx="4232847" cy="48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0"/>
              </a:lnSpc>
            </a:pPr>
            <a:r>
              <a:rPr lang="en-US" sz="3000">
                <a:solidFill>
                  <a:srgbClr val="000000"/>
                </a:solidFill>
                <a:latin typeface="Poppins Bold"/>
              </a:rPr>
              <a:t>Topic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451013" y="5042506"/>
            <a:ext cx="4134341" cy="499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3"/>
              </a:lnSpc>
            </a:pPr>
            <a:r>
              <a:rPr lang="en-US" sz="2900">
                <a:solidFill>
                  <a:srgbClr val="000000"/>
                </a:solidFill>
                <a:latin typeface="Poppins"/>
              </a:rPr>
              <a:t>Text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702645" y="7743411"/>
            <a:ext cx="4134341" cy="499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3"/>
              </a:lnSpc>
            </a:pPr>
            <a:r>
              <a:rPr lang="en-US" sz="2900" dirty="0">
                <a:solidFill>
                  <a:srgbClr val="000000"/>
                </a:solidFill>
                <a:latin typeface="Poppins"/>
              </a:rPr>
              <a:t>Text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352507" y="7743411"/>
            <a:ext cx="4134341" cy="499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3"/>
              </a:lnSpc>
            </a:pPr>
            <a:r>
              <a:rPr lang="en-US" sz="2900" dirty="0">
                <a:solidFill>
                  <a:srgbClr val="000000"/>
                </a:solidFill>
                <a:latin typeface="Poppins"/>
              </a:rPr>
              <a:t>Text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flipV="1">
            <a:off x="1863137" y="5146504"/>
            <a:ext cx="10430719" cy="0"/>
          </a:xfrm>
          <a:prstGeom prst="line">
            <a:avLst/>
          </a:prstGeom>
          <a:ln w="28575" cap="flat">
            <a:solidFill>
              <a:srgbClr val="89414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2146085" y="4091286"/>
            <a:ext cx="12433974" cy="214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12"/>
              </a:lnSpc>
            </a:pPr>
            <a:r>
              <a:rPr lang="en-US" sz="7268" dirty="0">
                <a:solidFill>
                  <a:srgbClr val="000000"/>
                </a:solidFill>
                <a:latin typeface="Poppins Bold"/>
              </a:rPr>
              <a:t>Thank You For Attending</a:t>
            </a:r>
          </a:p>
          <a:p>
            <a:pPr algn="l">
              <a:lnSpc>
                <a:spcPts val="9012"/>
              </a:lnSpc>
            </a:pPr>
            <a:r>
              <a:rPr lang="en-US" sz="3200" dirty="0">
                <a:solidFill>
                  <a:srgbClr val="000000"/>
                </a:solidFill>
                <a:latin typeface="Poppins Bold"/>
              </a:rPr>
              <a:t>Please remember to fill out your session survey!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49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7">
            <a:extLst>
              <a:ext uri="{FF2B5EF4-FFF2-40B4-BE49-F238E27FC236}">
                <a16:creationId xmlns:a16="http://schemas.microsoft.com/office/drawing/2014/main" id="{5949C90C-9378-111A-10B1-0F42C804B3B5}"/>
              </a:ext>
            </a:extLst>
          </p:cNvPr>
          <p:cNvSpPr txBox="1"/>
          <p:nvPr/>
        </p:nvSpPr>
        <p:spPr>
          <a:xfrm>
            <a:off x="1000436" y="3575725"/>
            <a:ext cx="7211911" cy="2112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Open Sans"/>
              </a:rPr>
              <a:t>Start inspired with thousands of templates, collaborate with ease, and engage your audience with a memorable Canva Presentation.</a:t>
            </a: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378E345E-C8DE-41F7-5C8D-B93C72D5DE5B}"/>
              </a:ext>
            </a:extLst>
          </p:cNvPr>
          <p:cNvSpPr txBox="1"/>
          <p:nvPr/>
        </p:nvSpPr>
        <p:spPr>
          <a:xfrm>
            <a:off x="1000435" y="1982565"/>
            <a:ext cx="7838765" cy="1219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Open Sans Bold"/>
              </a:rPr>
              <a:t>Add a heading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1066800" y="3816583"/>
            <a:ext cx="14174061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Open Sans"/>
              </a:rPr>
              <a:t>Start inspired with thousands of templates, collaborate with ease, and engage your audience with a memorable Canva Presentation.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66800" y="2140183"/>
            <a:ext cx="10546812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Open Sans Bold"/>
              </a:rPr>
              <a:t>Add a heading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 txBox="1"/>
          <p:nvPr/>
        </p:nvSpPr>
        <p:spPr>
          <a:xfrm>
            <a:off x="1066800" y="3610946"/>
            <a:ext cx="14174061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Open Sans"/>
              </a:rPr>
              <a:t>Start inspired with thousands of templates, collaborate with ease, and engage your audience with a memorable Canva Presentation.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66800" y="1934546"/>
            <a:ext cx="10546812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Open Sans Bold"/>
              </a:rPr>
              <a:t>Add a heading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7">
            <a:extLst>
              <a:ext uri="{FF2B5EF4-FFF2-40B4-BE49-F238E27FC236}">
                <a16:creationId xmlns:a16="http://schemas.microsoft.com/office/drawing/2014/main" id="{40974778-A097-7194-F032-C0F7C9B24BD2}"/>
              </a:ext>
            </a:extLst>
          </p:cNvPr>
          <p:cNvSpPr txBox="1"/>
          <p:nvPr/>
        </p:nvSpPr>
        <p:spPr>
          <a:xfrm>
            <a:off x="2016117" y="4381500"/>
            <a:ext cx="14174061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Open Sans"/>
              </a:rPr>
              <a:t>Start inspired with thousands of templates, collaborate with ease, and engage your audience with a memorable Canva Presentation.</a:t>
            </a: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73403960-7EB6-3A3A-A480-20BDC2FE3183}"/>
              </a:ext>
            </a:extLst>
          </p:cNvPr>
          <p:cNvSpPr txBox="1"/>
          <p:nvPr/>
        </p:nvSpPr>
        <p:spPr>
          <a:xfrm>
            <a:off x="2016117" y="2705100"/>
            <a:ext cx="10546812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Open Sans Bold"/>
              </a:rPr>
              <a:t>Add a heading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7">
            <a:extLst>
              <a:ext uri="{FF2B5EF4-FFF2-40B4-BE49-F238E27FC236}">
                <a16:creationId xmlns:a16="http://schemas.microsoft.com/office/drawing/2014/main" id="{40974778-A097-7194-F032-C0F7C9B24BD2}"/>
              </a:ext>
            </a:extLst>
          </p:cNvPr>
          <p:cNvSpPr txBox="1"/>
          <p:nvPr/>
        </p:nvSpPr>
        <p:spPr>
          <a:xfrm>
            <a:off x="2016117" y="4381500"/>
            <a:ext cx="14174061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Open Sans"/>
              </a:rPr>
              <a:t>Start inspired with thousands of templates, collaborate with ease, and engage your audience with a memorable Canva Presentation.</a:t>
            </a: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73403960-7EB6-3A3A-A480-20BDC2FE3183}"/>
              </a:ext>
            </a:extLst>
          </p:cNvPr>
          <p:cNvSpPr txBox="1"/>
          <p:nvPr/>
        </p:nvSpPr>
        <p:spPr>
          <a:xfrm>
            <a:off x="2016117" y="2705100"/>
            <a:ext cx="10546812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Open Sans Bold"/>
              </a:rPr>
              <a:t>Add a heading</a:t>
            </a:r>
          </a:p>
        </p:txBody>
      </p:sp>
    </p:spTree>
    <p:extLst>
      <p:ext uri="{BB962C8B-B14F-4D97-AF65-F5344CB8AC3E}">
        <p14:creationId xmlns:p14="http://schemas.microsoft.com/office/powerpoint/2010/main" val="112073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7">
            <a:extLst>
              <a:ext uri="{FF2B5EF4-FFF2-40B4-BE49-F238E27FC236}">
                <a16:creationId xmlns:a16="http://schemas.microsoft.com/office/drawing/2014/main" id="{40974778-A097-7194-F032-C0F7C9B24BD2}"/>
              </a:ext>
            </a:extLst>
          </p:cNvPr>
          <p:cNvSpPr txBox="1"/>
          <p:nvPr/>
        </p:nvSpPr>
        <p:spPr>
          <a:xfrm>
            <a:off x="2016117" y="4381500"/>
            <a:ext cx="14174061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Open Sans"/>
              </a:rPr>
              <a:t>Start inspired with thousands of templates, collaborate with ease, and engage your audience with a memorable Canva Presentation.</a:t>
            </a: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73403960-7EB6-3A3A-A480-20BDC2FE3183}"/>
              </a:ext>
            </a:extLst>
          </p:cNvPr>
          <p:cNvSpPr txBox="1"/>
          <p:nvPr/>
        </p:nvSpPr>
        <p:spPr>
          <a:xfrm>
            <a:off x="2016117" y="2705100"/>
            <a:ext cx="10546812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Open Sans Bold"/>
              </a:rPr>
              <a:t>Add a heading</a:t>
            </a:r>
          </a:p>
        </p:txBody>
      </p:sp>
    </p:spTree>
    <p:extLst>
      <p:ext uri="{BB962C8B-B14F-4D97-AF65-F5344CB8AC3E}">
        <p14:creationId xmlns:p14="http://schemas.microsoft.com/office/powerpoint/2010/main" val="3328210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2016117" y="4381500"/>
            <a:ext cx="14174061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Open Sans"/>
              </a:rPr>
              <a:t>Start inspired with thousands of templates, collaborate with ease, and engage your audience with a memorable Canva Presentation.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016117" y="2705100"/>
            <a:ext cx="10546812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Open Sans Bold"/>
              </a:rPr>
              <a:t>Add a heading</a:t>
            </a:r>
          </a:p>
        </p:txBody>
      </p:sp>
    </p:spTree>
    <p:extLst>
      <p:ext uri="{BB962C8B-B14F-4D97-AF65-F5344CB8AC3E}">
        <p14:creationId xmlns:p14="http://schemas.microsoft.com/office/powerpoint/2010/main" val="181844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280</Words>
  <Application>Microsoft Office PowerPoint</Application>
  <PresentationFormat>Custom</PresentationFormat>
  <Paragraphs>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Poppins Bold</vt:lpstr>
      <vt:lpstr>Open Sans</vt:lpstr>
      <vt:lpstr>Poppins</vt:lpstr>
      <vt:lpstr>Open Sans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</dc:title>
  <cp:lastModifiedBy>Michelle Moser</cp:lastModifiedBy>
  <cp:revision>3</cp:revision>
  <dcterms:created xsi:type="dcterms:W3CDTF">2006-08-16T00:00:00Z</dcterms:created>
  <dcterms:modified xsi:type="dcterms:W3CDTF">2024-05-10T15:55:47Z</dcterms:modified>
  <dc:identifier>DAGEv7mWn8Q</dc:identifier>
</cp:coreProperties>
</file>