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9"/>
    <p:restoredTop sz="94657"/>
  </p:normalViewPr>
  <p:slideViewPr>
    <p:cSldViewPr snapToGrid="0">
      <p:cViewPr varScale="1">
        <p:scale>
          <a:sx n="106" d="100"/>
          <a:sy n="106" d="100"/>
        </p:scale>
        <p:origin x="1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36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37B33C-C46F-3781-DBEE-B08B7131B1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1A922-80CB-94FC-6F59-C59D98B7D4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1FB4E-028F-A449-A56A-90E8B7709FF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85A2C-A718-2C34-5C38-D760D0AE0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9C076-D0A6-1B1B-A9D4-6594B7F933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FA1B-7E1C-4749-9F9C-BA8590D3F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02D09-4297-9740-94AE-1ADAA5A8DED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E813-35BF-1442-8FB5-76256BA2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2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EDDEA-8022-8411-2576-98551DAEA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059" y="-44072"/>
            <a:ext cx="13009196" cy="6976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D49416-8DB2-614D-C579-C325B9830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122" y="854222"/>
            <a:ext cx="5817781" cy="2899070"/>
          </a:xfrm>
        </p:spPr>
        <p:txBody>
          <a:bodyPr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AC500-08A5-B44D-E7C4-15007C610E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96" y="1249562"/>
            <a:ext cx="759675" cy="7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4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A673C-C71A-2069-D421-6FE1196E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7A7F-C90E-1D4F-80E0-07EFFB8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6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06F1B-DCCB-C110-20A5-DA6D45765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D49416-8DB2-614D-C579-C325B9830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122" y="2512901"/>
            <a:ext cx="7643045" cy="2027201"/>
          </a:xfrm>
        </p:spPr>
        <p:txBody>
          <a:bodyPr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AC500-08A5-B44D-E7C4-15007C610E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22" y="0"/>
            <a:ext cx="759675" cy="759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D7F274-2CA6-73D7-DDE1-E49D8DE399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52268" y="5487437"/>
            <a:ext cx="2806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1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6B3B67-F07C-0B60-1687-D554283EA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524104" cy="1690688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7937B2FC-D0FC-81F9-5786-AA1F95638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127"/>
            <a:ext cx="10515600" cy="1565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F221C72-0E99-FDB8-0CC0-36816F8C9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41525"/>
            <a:ext cx="10596563" cy="3916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FE6613-D365-5705-F24B-5A4C3D5B01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6514"/>
            <a:ext cx="12192000" cy="461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10F4D8-FCE6-7656-D98B-D8E7E40F5074}"/>
              </a:ext>
            </a:extLst>
          </p:cNvPr>
          <p:cNvSpPr txBox="1"/>
          <p:nvPr userDrawn="1"/>
        </p:nvSpPr>
        <p:spPr>
          <a:xfrm>
            <a:off x="879826" y="6504146"/>
            <a:ext cx="377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2023 INTERNATIONAL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DC9E1-EDBA-2989-8482-6327D5442B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5087" y="6098325"/>
            <a:ext cx="759675" cy="759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2E58B7-6912-4193-6DB9-7159643B5A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74148" y="5430276"/>
            <a:ext cx="1849179" cy="96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5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E50DBE-AF04-EF76-0BC6-AC769AEE6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2479813"/>
            <a:ext cx="7772400" cy="4387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92EA74-2C8C-A4D3-9628-2BB477D607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524104" cy="169068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C83E820-A8E9-41A8-57EF-F9085AE5D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41525"/>
            <a:ext cx="10596563" cy="3916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5A860-3B8B-70EC-0148-3D7E2D51C7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396514"/>
            <a:ext cx="12192000" cy="461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608DA-8749-9007-B945-86AFBBDE3E1A}"/>
              </a:ext>
            </a:extLst>
          </p:cNvPr>
          <p:cNvSpPr txBox="1"/>
          <p:nvPr userDrawn="1"/>
        </p:nvSpPr>
        <p:spPr>
          <a:xfrm>
            <a:off x="879826" y="6504146"/>
            <a:ext cx="377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2023 INTERNATIONAL CONFERENCE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C2FC55-F903-9748-2606-3E5353C087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75087" y="5037689"/>
            <a:ext cx="759675" cy="759675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BFA2079-3D70-93AA-4D91-99BA86322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127"/>
            <a:ext cx="10515600" cy="1565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12615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C53368-6FA3-5743-D2F1-239966FCB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524104" cy="1690688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30C4C539-F4C3-16B8-4FE7-093D67EA8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127"/>
            <a:ext cx="10515600" cy="1565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AFC81A-6E1E-BB18-A08B-B0A883041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6514"/>
            <a:ext cx="12192000" cy="4614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9E7E7F-09D9-56AF-4541-44ADC4D9B983}"/>
              </a:ext>
            </a:extLst>
          </p:cNvPr>
          <p:cNvSpPr txBox="1"/>
          <p:nvPr userDrawn="1"/>
        </p:nvSpPr>
        <p:spPr>
          <a:xfrm>
            <a:off x="879826" y="6504146"/>
            <a:ext cx="377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2023 INTERNATIONAL CONFERENCE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9A4866-BF61-0950-C8C7-FF6B390882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5087" y="6098325"/>
            <a:ext cx="759675" cy="75967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254FDD9-793E-570C-7C32-2AEB0485E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41525"/>
            <a:ext cx="4805217" cy="39163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04068C-6A67-3A4F-830A-40E721A43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5219" y="2041525"/>
            <a:ext cx="4805217" cy="39163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538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026706-7781-2346-E2D6-8040CB022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524104" cy="169068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458ACBDB-2109-DA16-C8EA-DA58A8378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127"/>
            <a:ext cx="10515600" cy="1565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D2C61-58E0-50C5-536D-DC5A8FC642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6514"/>
            <a:ext cx="12192000" cy="461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28AD7-0643-8CB9-1F58-BE4220135BCE}"/>
              </a:ext>
            </a:extLst>
          </p:cNvPr>
          <p:cNvSpPr txBox="1"/>
          <p:nvPr userDrawn="1"/>
        </p:nvSpPr>
        <p:spPr>
          <a:xfrm>
            <a:off x="879826" y="6504146"/>
            <a:ext cx="377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2023 INTERNATIONAL CONFERENCE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FC20E-A918-98DC-F55D-EA5A79C122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5087" y="6098325"/>
            <a:ext cx="759675" cy="759675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44958FE-8ECA-E096-C244-27C63D6A64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4150" y="2041526"/>
            <a:ext cx="3549650" cy="358298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53CF12-75F4-493D-EB0C-D9F0600CB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41526"/>
            <a:ext cx="6827838" cy="35829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79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318ACE-17F9-C004-F874-A3C4AB3D4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17"/>
            <a:ext cx="12192000" cy="1690688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F8A3070-642C-F550-846B-E956F59CB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127"/>
            <a:ext cx="10515600" cy="1565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D4F4B-4284-7596-30E6-C7FB7376E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A7F-C90E-1D4F-80E0-07EFFB8D2A7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14DDE6-F6CB-AEA0-D0D1-C66860B4918B}"/>
              </a:ext>
            </a:extLst>
          </p:cNvPr>
          <p:cNvCxnSpPr>
            <a:cxnSpLocks/>
          </p:cNvCxnSpPr>
          <p:nvPr userDrawn="1"/>
        </p:nvCxnSpPr>
        <p:spPr>
          <a:xfrm>
            <a:off x="3081641" y="2423237"/>
            <a:ext cx="0" cy="309925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05C29-9100-3F89-2F63-6789CB1B9D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5825" y="2423238"/>
            <a:ext cx="8159750" cy="3099676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ED74E73-72A3-5C3E-CE43-37152CD70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423237"/>
            <a:ext cx="1899258" cy="3099258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B0F0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BDBD5-4F0C-1376-C317-80D31FC4B60B}"/>
              </a:ext>
            </a:extLst>
          </p:cNvPr>
          <p:cNvSpPr txBox="1"/>
          <p:nvPr userDrawn="1"/>
        </p:nvSpPr>
        <p:spPr>
          <a:xfrm>
            <a:off x="879826" y="6504146"/>
            <a:ext cx="377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2023 INTERNATIONAL CONFERENCE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F85D3B-6968-E689-3798-521699C0E9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087" y="6098325"/>
            <a:ext cx="759675" cy="7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D4F4B-4284-7596-30E6-C7FB7376E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A7F-C90E-1D4F-80E0-07EFFB8D2A7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14DDE6-F6CB-AEA0-D0D1-C66860B4918B}"/>
              </a:ext>
            </a:extLst>
          </p:cNvPr>
          <p:cNvCxnSpPr>
            <a:cxnSpLocks/>
          </p:cNvCxnSpPr>
          <p:nvPr userDrawn="1"/>
        </p:nvCxnSpPr>
        <p:spPr>
          <a:xfrm>
            <a:off x="3081641" y="2423237"/>
            <a:ext cx="0" cy="309925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08E50D-5DD4-03A5-E112-DB9EC22DD2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4684" y="2406650"/>
            <a:ext cx="4469116" cy="31162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A0474E-E819-D21A-A4C8-D7D599F13F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4863" y="2406650"/>
            <a:ext cx="3276600" cy="31162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D78438-B964-11AB-030A-EC13687B6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17"/>
            <a:ext cx="12192000" cy="169068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BC05209-AEE7-2090-2FA1-DE335CF6C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127"/>
            <a:ext cx="10515600" cy="1565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341045D-89A8-3FD1-9BFC-DCC25711CC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423237"/>
            <a:ext cx="1899258" cy="3099258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B0F0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79E6417-9457-722C-A50C-00B069250B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8126" y="5602372"/>
            <a:ext cx="4465674" cy="288065"/>
          </a:xfrm>
        </p:spPr>
        <p:txBody>
          <a:bodyPr>
            <a:normAutofit/>
          </a:bodyPr>
          <a:lstStyle>
            <a:lvl1pPr algn="ctr">
              <a:defRPr sz="1300">
                <a:solidFill>
                  <a:srgbClr val="00B0F0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29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AB9389-69CB-A584-9F79-96FBE3DFE45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24"/>
            <a:ext cx="12188952" cy="3509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1D5A1-293B-F470-3101-4A820DB8F2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0793"/>
            <a:ext cx="12188952" cy="1645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09DE18-E277-3FBA-5F58-19DBCB70FE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1306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0220E-9261-BAE7-E0F6-5695E7DF6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00944"/>
            <a:ext cx="12192000" cy="115685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30DD-91CB-C539-B481-3DADD66A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7A7F-C90E-1D4F-80E0-07EFFB8D2A7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13FF38-A704-2C58-3A77-AA67D52E5B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32597" y="6098325"/>
            <a:ext cx="759675" cy="7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0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18CBF-7F7D-832D-31C7-BBF51008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AFE80-031F-0446-9BAB-1A39B497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5A552-3EC4-2CD5-3A8E-B9D572217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92272" y="70860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17A7F-C90E-1D4F-80E0-07EFFB8D2A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ADE85-5DB9-3009-D892-D3D599D83E32}"/>
              </a:ext>
            </a:extLst>
          </p:cNvPr>
          <p:cNvSpPr txBox="1"/>
          <p:nvPr userDrawn="1"/>
        </p:nvSpPr>
        <p:spPr>
          <a:xfrm>
            <a:off x="879826" y="6330367"/>
            <a:ext cx="377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2023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195037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0" r:id="rId3"/>
    <p:sldLayoutId id="2147483665" r:id="rId4"/>
    <p:sldLayoutId id="2147483661" r:id="rId5"/>
    <p:sldLayoutId id="2147483652" r:id="rId6"/>
    <p:sldLayoutId id="2147483662" r:id="rId7"/>
    <p:sldLayoutId id="2147483663" r:id="rId8"/>
    <p:sldLayoutId id="2147483649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AAA7E-A918-A142-8B88-E2C994285B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AB80F-9BB0-188C-15A9-BB041981E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802" y="-2569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7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1385-CDF7-91D5-9629-0C66E78F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8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CB28-D619-B936-2F06-B0E851C2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4B824-AA3D-0D24-5D7A-123CC8249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6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CD20CB-6EB6-E24E-52F8-756828EBE0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3B6B5-581B-8EFB-16B0-811BE094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9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A71D-9B0C-33FD-D59D-1EE6568E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8A815-2A5B-FD3F-05C6-13CDE8627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E9ADA-292E-AE5E-E639-D75C76E5F5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1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F469-A1C2-ED02-CCD0-489EDEF4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E88CD-2926-69C6-C934-6B74EDA953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3A9E3-874D-4C35-3B97-AA95B4E131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4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D6B0-7087-357C-32F7-E6B1D9CC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DAB97-1B93-A1B4-EFE0-52C2D5DBF6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119D3-7A02-0EF5-BB48-148BA30DAA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3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F3ABED6-D08A-E469-AF75-7E5D65B901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424D4-84E2-48BA-5D80-4683B60298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97280-50F5-F0FD-ACE0-EAC3BAF7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110714-DF05-0AAF-A5B6-E2AA43BB0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D8A591-326C-BB8A-AA98-89229F9A4B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2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19E7-F11D-C0F2-2BA5-D6549CBCB3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ADCAA-E230-4165-B49B-1BA280782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copy here…?</a:t>
            </a:r>
          </a:p>
        </p:txBody>
      </p:sp>
    </p:spTree>
    <p:extLst>
      <p:ext uri="{BB962C8B-B14F-4D97-AF65-F5344CB8AC3E}">
        <p14:creationId xmlns:p14="http://schemas.microsoft.com/office/powerpoint/2010/main" val="141833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DI">
      <a:dk1>
        <a:srgbClr val="000000"/>
      </a:dk1>
      <a:lt1>
        <a:srgbClr val="FFFFFF"/>
      </a:lt1>
      <a:dk2>
        <a:srgbClr val="555555"/>
      </a:dk2>
      <a:lt2>
        <a:srgbClr val="F5F5F5"/>
      </a:lt2>
      <a:accent1>
        <a:srgbClr val="739DD2"/>
      </a:accent1>
      <a:accent2>
        <a:srgbClr val="FED038"/>
      </a:accent2>
      <a:accent3>
        <a:srgbClr val="F8833F"/>
      </a:accent3>
      <a:accent4>
        <a:srgbClr val="659FAA"/>
      </a:accent4>
      <a:accent5>
        <a:srgbClr val="659FAA"/>
      </a:accent5>
      <a:accent6>
        <a:srgbClr val="659FAA"/>
      </a:accent6>
      <a:hlink>
        <a:srgbClr val="659FAA"/>
      </a:hlink>
      <a:folHlink>
        <a:srgbClr val="659F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6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Jolina Fizdale</dc:creator>
  <cp:lastModifiedBy>Michelle Moser</cp:lastModifiedBy>
  <cp:revision>143</cp:revision>
  <dcterms:created xsi:type="dcterms:W3CDTF">2023-03-07T18:30:51Z</dcterms:created>
  <dcterms:modified xsi:type="dcterms:W3CDTF">2023-05-19T16:54:48Z</dcterms:modified>
</cp:coreProperties>
</file>